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0"/>
  </p:notesMasterIdLst>
  <p:handoutMasterIdLst>
    <p:handoutMasterId r:id="rId31"/>
  </p:handoutMasterIdLst>
  <p:sldIdLst>
    <p:sldId id="452" r:id="rId6"/>
    <p:sldId id="691" r:id="rId7"/>
    <p:sldId id="633" r:id="rId8"/>
    <p:sldId id="678" r:id="rId9"/>
    <p:sldId id="684" r:id="rId10"/>
    <p:sldId id="680" r:id="rId11"/>
    <p:sldId id="685" r:id="rId12"/>
    <p:sldId id="645" r:id="rId13"/>
    <p:sldId id="646" r:id="rId14"/>
    <p:sldId id="484" r:id="rId15"/>
    <p:sldId id="473" r:id="rId16"/>
    <p:sldId id="470" r:id="rId17"/>
    <p:sldId id="686" r:id="rId18"/>
    <p:sldId id="552" r:id="rId19"/>
    <p:sldId id="491" r:id="rId20"/>
    <p:sldId id="671" r:id="rId21"/>
    <p:sldId id="675" r:id="rId22"/>
    <p:sldId id="558" r:id="rId23"/>
    <p:sldId id="562" r:id="rId24"/>
    <p:sldId id="672" r:id="rId25"/>
    <p:sldId id="673" r:id="rId26"/>
    <p:sldId id="676" r:id="rId27"/>
    <p:sldId id="674" r:id="rId28"/>
    <p:sldId id="6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0099FF"/>
    <a:srgbClr val="CCFF00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95" autoAdjust="0"/>
    <p:restoredTop sz="74313" autoAdjust="0"/>
  </p:normalViewPr>
  <p:slideViewPr>
    <p:cSldViewPr snapToGrid="0">
      <p:cViewPr varScale="1">
        <p:scale>
          <a:sx n="107" d="100"/>
          <a:sy n="107" d="100"/>
        </p:scale>
        <p:origin x="1512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hyperlink" Target="mailto:sallol@ceu.ed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can reach me 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MS Teams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Classwork: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Slack (de1-2023)</a:t>
            </a:r>
            <a:endParaRPr lang="en-US" sz="2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MS Teams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04" y="3683974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icrosoft Teams – Alkalmazások a Google Playen">
            <a:extLst>
              <a:ext uri="{FF2B5EF4-FFF2-40B4-BE49-F238E27FC236}">
                <a16:creationId xmlns:a16="http://schemas.microsoft.com/office/drawing/2014/main" id="{1B0EFE7F-785E-E745-DF8D-50CCEF27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103" y="32755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ack has a new logo and it's ... fine | Mashable">
            <a:extLst>
              <a:ext uri="{FF2B5EF4-FFF2-40B4-BE49-F238E27FC236}">
                <a16:creationId xmlns:a16="http://schemas.microsoft.com/office/drawing/2014/main" id="{DB673466-DFFC-2557-D660-3198FC4AF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4" r="66695" b="25235"/>
          <a:stretch/>
        </p:blipFill>
        <p:spPr bwMode="auto">
          <a:xfrm>
            <a:off x="4341899" y="3683974"/>
            <a:ext cx="2807294" cy="2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26" y="3577931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DB7DC3-9F6D-3377-D0D8-5160E06CC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38" y="3021155"/>
            <a:ext cx="7772400" cy="27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F20F9A58-6387-AFFE-B61D-E93D2A507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18"/>
          <a:stretch/>
        </p:blipFill>
        <p:spPr>
          <a:xfrm>
            <a:off x="4773879" y="1699883"/>
            <a:ext cx="6824157" cy="3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654</Words>
  <Application>Microsoft Macintosh PowerPoint</Application>
  <PresentationFormat>Widescreen</PresentationFormat>
  <Paragraphs>276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111</cp:revision>
  <dcterms:created xsi:type="dcterms:W3CDTF">2020-08-31T15:16:21Z</dcterms:created>
  <dcterms:modified xsi:type="dcterms:W3CDTF">2023-10-02T18:07:40Z</dcterms:modified>
</cp:coreProperties>
</file>